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617" r:id="rId4"/>
    <p:sldId id="258" r:id="rId5"/>
    <p:sldId id="259" r:id="rId6"/>
    <p:sldId id="260" r:id="rId7"/>
    <p:sldId id="619" r:id="rId8"/>
    <p:sldId id="621" r:id="rId9"/>
    <p:sldId id="622" r:id="rId10"/>
    <p:sldId id="620" r:id="rId11"/>
    <p:sldId id="618" r:id="rId12"/>
    <p:sldId id="616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59" autoAdjust="0"/>
    <p:restoredTop sz="94660"/>
  </p:normalViewPr>
  <p:slideViewPr>
    <p:cSldViewPr>
      <p:cViewPr varScale="1">
        <p:scale>
          <a:sx n="107" d="100"/>
          <a:sy n="107" d="100"/>
        </p:scale>
        <p:origin x="207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528"/>
    </p:cViewPr>
  </p:sorterViewPr>
  <p:notesViewPr>
    <p:cSldViewPr>
      <p:cViewPr varScale="1">
        <p:scale>
          <a:sx n="81" d="100"/>
          <a:sy n="81" d="100"/>
        </p:scale>
        <p:origin x="38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9FC0F-5C84-48E7-983F-3DA3156375A8}" type="datetimeFigureOut">
              <a:rPr lang="pl-PL" smtClean="0"/>
              <a:t>10.09.2024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10699-7E86-4987-B12F-2EDB179D76E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9607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lo_wymiar_pp_zaokraglo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3" y="0"/>
            <a:ext cx="8408987" cy="6280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5013" y="5032375"/>
            <a:ext cx="527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l-PL" sz="1800" dirty="0">
              <a:latin typeface="Arial" charset="0"/>
            </a:endParaRPr>
          </a:p>
        </p:txBody>
      </p:sp>
      <p:cxnSp>
        <p:nvCxnSpPr>
          <p:cNvPr id="8" name="Łącznik prosty 11"/>
          <p:cNvCxnSpPr/>
          <p:nvPr/>
        </p:nvCxnSpPr>
        <p:spPr bwMode="auto">
          <a:xfrm flipV="1">
            <a:off x="1168400" y="3602038"/>
            <a:ext cx="7581900" cy="0"/>
          </a:xfrm>
          <a:prstGeom prst="line">
            <a:avLst/>
          </a:prstGeom>
          <a:ln>
            <a:solidFill>
              <a:srgbClr val="0066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4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16013" y="1548674"/>
            <a:ext cx="7772400" cy="1869769"/>
          </a:xfrm>
        </p:spPr>
        <p:txBody>
          <a:bodyPr anchor="b"/>
          <a:lstStyle>
            <a:lvl1pPr>
              <a:defRPr lang="pl-PL" sz="4000" i="0" u="none" dirty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35150" y="3803956"/>
            <a:ext cx="6400800" cy="1443294"/>
          </a:xfrm>
        </p:spPr>
        <p:txBody>
          <a:bodyPr/>
          <a:lstStyle>
            <a:lvl1pPr marL="0" indent="0" algn="ctr">
              <a:buFontTx/>
              <a:buNone/>
              <a:defRPr sz="2800" i="1"/>
            </a:lvl1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9" name="Picture 5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37312"/>
            <a:ext cx="790575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 userDrawn="1"/>
        </p:nvSpPr>
        <p:spPr bwMode="auto">
          <a:xfrm>
            <a:off x="1901914" y="6381328"/>
            <a:ext cx="62847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pl-PL" sz="1800" i="1" dirty="0">
                <a:solidFill>
                  <a:schemeClr val="bg1"/>
                </a:solidFill>
                <a:latin typeface="Arial" charset="0"/>
              </a:rPr>
              <a:t>Warsztaty użytkowników programu PLANS – Kościelisko’24</a:t>
            </a:r>
          </a:p>
        </p:txBody>
      </p:sp>
    </p:spTree>
    <p:extLst>
      <p:ext uri="{BB962C8B-B14F-4D97-AF65-F5344CB8AC3E}">
        <p14:creationId xmlns:p14="http://schemas.microsoft.com/office/powerpoint/2010/main" val="2522990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GB" noProof="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17823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859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21500" y="260350"/>
            <a:ext cx="1909763" cy="5865813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87450" y="260350"/>
            <a:ext cx="5581650" cy="586581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19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pl-PL" dirty="0"/>
              <a:t>Kliknij, aby edytować styl</a:t>
            </a: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940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051720" y="332657"/>
            <a:ext cx="6779543" cy="489654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47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30285" y="4406900"/>
            <a:ext cx="7772400" cy="1362075"/>
          </a:xfrm>
        </p:spPr>
        <p:txBody>
          <a:bodyPr anchor="t"/>
          <a:lstStyle>
            <a:lvl1pPr algn="l">
              <a:defRPr sz="3600" b="1" cap="none" baseline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GB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130285" y="2906713"/>
            <a:ext cx="7772400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4091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pl-PL" dirty="0"/>
              <a:t>Kliknij, aby edytować styl</a:t>
            </a: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87450" y="1196975"/>
            <a:ext cx="3744913" cy="4929188"/>
          </a:xfrm>
        </p:spPr>
        <p:txBody>
          <a:bodyPr/>
          <a:lstStyle>
            <a:lvl1pPr>
              <a:defRPr sz="2000"/>
            </a:lvl1pPr>
            <a:lvl2pPr>
              <a:defRPr lang="pl-PL" sz="2000" dirty="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GB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84763" y="1196975"/>
            <a:ext cx="3746500" cy="49291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66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pl-PL" dirty="0"/>
              <a:t>Kliknij, aby edytować styl</a:t>
            </a:r>
            <a:endParaRPr lang="en-GB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95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1187450" y="90489"/>
            <a:ext cx="7643813" cy="314176"/>
          </a:xfrm>
        </p:spPr>
        <p:txBody>
          <a:bodyPr/>
          <a:lstStyle>
            <a:lvl1pPr>
              <a:defRPr sz="2000"/>
            </a:lvl1pPr>
          </a:lstStyle>
          <a:p>
            <a:r>
              <a:rPr lang="pl-PL" sz="2000" dirty="0"/>
              <a:t>Zamiana odbioru na transformator 110/15 </a:t>
            </a:r>
            <a:r>
              <a:rPr lang="pl-PL" sz="2000" dirty="0" err="1"/>
              <a:t>kV</a:t>
            </a:r>
            <a:r>
              <a:rPr lang="pl-PL" sz="2000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522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5976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73016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3300"/>
            </a:gs>
            <a:gs pos="100000">
              <a:srgbClr val="0080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90488"/>
            <a:ext cx="7643813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196975"/>
            <a:ext cx="7643813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dirty="0"/>
              <a:t>Kliknij, aby edytować style wzorca tekstu</a:t>
            </a:r>
          </a:p>
          <a:p>
            <a:pPr lvl="1"/>
            <a:r>
              <a:rPr lang="pl-PL" altLang="pl-PL" dirty="0"/>
              <a:t>Drugi poziom</a:t>
            </a:r>
          </a:p>
          <a:p>
            <a:pPr lvl="2"/>
            <a:r>
              <a:rPr lang="pl-PL" altLang="pl-PL" dirty="0"/>
              <a:t>Trzeci poziom</a:t>
            </a:r>
          </a:p>
          <a:p>
            <a:pPr lvl="3"/>
            <a:r>
              <a:rPr lang="pl-PL" altLang="pl-PL" dirty="0"/>
              <a:t>Czwarty poziom</a:t>
            </a:r>
          </a:p>
          <a:p>
            <a:pPr lvl="4"/>
            <a:r>
              <a:rPr lang="pl-PL" altLang="pl-PL" dirty="0"/>
              <a:t>Piąty poziom</a:t>
            </a:r>
          </a:p>
        </p:txBody>
      </p:sp>
      <p:pic>
        <p:nvPicPr>
          <p:cNvPr id="1029" name="Picture 5" descr="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09320"/>
            <a:ext cx="790575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735013" y="5032375"/>
            <a:ext cx="527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l-PL" sz="1800" dirty="0">
              <a:latin typeface="Arial" charset="0"/>
            </a:endParaRP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1901914" y="6309476"/>
            <a:ext cx="62847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pl-PL" sz="1800" i="1" dirty="0">
                <a:solidFill>
                  <a:schemeClr val="bg1"/>
                </a:solidFill>
                <a:latin typeface="Arial" charset="0"/>
              </a:rPr>
              <a:t>Warsztaty użytkowników programu PLANS – Kościelisko’24</a:t>
            </a:r>
          </a:p>
        </p:txBody>
      </p:sp>
      <p:pic>
        <p:nvPicPr>
          <p:cNvPr id="2" name="Picture 2" descr="C:\Warsztaty_Plans\Obraz1.png"/>
          <p:cNvPicPr>
            <a:picLocks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7" y="0"/>
            <a:ext cx="9098651" cy="62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22268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22268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22268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22268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22268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3200" dirty="0"/>
              <a:t>Nowe funkcje w programie </a:t>
            </a:r>
            <a:r>
              <a:rPr lang="pl-PL" sz="3200" dirty="0" err="1"/>
              <a:t>Plans</a:t>
            </a:r>
            <a:br>
              <a:rPr lang="pl-PL" sz="3200" dirty="0"/>
            </a:br>
            <a:endParaRPr lang="pl-PL" sz="32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45072"/>
            <a:ext cx="6400800" cy="1443294"/>
          </a:xfrm>
        </p:spPr>
        <p:txBody>
          <a:bodyPr/>
          <a:lstStyle/>
          <a:p>
            <a:r>
              <a:rPr lang="pl-PL" sz="2400" dirty="0" err="1"/>
              <a:t>Plans</a:t>
            </a:r>
            <a:endParaRPr lang="pl-PL" sz="2400" dirty="0"/>
          </a:p>
          <a:p>
            <a:r>
              <a:rPr lang="pl-PL" sz="2400" dirty="0"/>
              <a:t>Kościelisko 2024</a:t>
            </a:r>
          </a:p>
        </p:txBody>
      </p:sp>
    </p:spTree>
    <p:extLst>
      <p:ext uri="{BB962C8B-B14F-4D97-AF65-F5344CB8AC3E}">
        <p14:creationId xmlns:p14="http://schemas.microsoft.com/office/powerpoint/2010/main" val="57466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Reguła N-X</a:t>
            </a:r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674FF114-96F6-AF0B-98EA-531B9612D2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721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526CB6-F010-26C4-1C75-A7C9E1FBB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26B6A0-CE7A-AA71-24E8-D427F2FD5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Poprawiono błąd zgłaszany przez użytkowników – nieoczekiwane zamknięcie </a:t>
            </a:r>
            <a:r>
              <a:rPr lang="pl-PL" dirty="0" err="1"/>
              <a:t>Plansa</a:t>
            </a:r>
            <a:r>
              <a:rPr lang="pl-PL" dirty="0"/>
              <a:t> przy ponownym liczenie rozpływu</a:t>
            </a:r>
          </a:p>
          <a:p>
            <a:endParaRPr lang="pl-PL" dirty="0"/>
          </a:p>
          <a:p>
            <a:r>
              <a:rPr lang="pl-PL" dirty="0"/>
              <a:t>Prezentacja wyników obliczeń na schemacie</a:t>
            </a:r>
          </a:p>
        </p:txBody>
      </p:sp>
    </p:spTree>
    <p:extLst>
      <p:ext uri="{BB962C8B-B14F-4D97-AF65-F5344CB8AC3E}">
        <p14:creationId xmlns:p14="http://schemas.microsoft.com/office/powerpoint/2010/main" val="366652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xt_Warsztaty"/>
          <p:cNvSpPr>
            <a:spLocks noGrp="1" noChangeArrowheads="1"/>
          </p:cNvSpPr>
          <p:nvPr>
            <p:ph type="ctrTitle"/>
          </p:nvPr>
        </p:nvSpPr>
        <p:spPr>
          <a:xfrm>
            <a:off x="1568875" y="1916832"/>
            <a:ext cx="6806350" cy="1354217"/>
          </a:xfrm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pl-PL" altLang="pl-PL" dirty="0">
                <a:solidFill>
                  <a:srgbClr val="0000FF"/>
                </a:solidFill>
              </a:rPr>
              <a:t>Warsztaty użytkowników </a:t>
            </a:r>
            <a:br>
              <a:rPr lang="pl-PL" altLang="pl-PL" dirty="0">
                <a:solidFill>
                  <a:srgbClr val="0000FF"/>
                </a:solidFill>
              </a:rPr>
            </a:br>
            <a:r>
              <a:rPr lang="pl-PL" altLang="pl-PL" dirty="0">
                <a:solidFill>
                  <a:srgbClr val="0000FF"/>
                </a:solidFill>
              </a:rPr>
              <a:t>programu PLANS</a:t>
            </a:r>
          </a:p>
        </p:txBody>
      </p:sp>
      <p:sp>
        <p:nvSpPr>
          <p:cNvPr id="3075" name="Txt_Kościelisko"/>
          <p:cNvSpPr>
            <a:spLocks noGrp="1" noChangeArrowheads="1"/>
          </p:cNvSpPr>
          <p:nvPr>
            <p:ph type="subTitle" idx="1"/>
          </p:nvPr>
        </p:nvSpPr>
        <p:spPr>
          <a:xfrm>
            <a:off x="3125099" y="4030843"/>
            <a:ext cx="5014193" cy="1465016"/>
          </a:xfrm>
        </p:spPr>
        <p:txBody>
          <a:bodyPr wrap="none" lIns="0" tIns="0" rIns="0" bIns="0">
            <a:spAutoFit/>
          </a:bodyPr>
          <a:lstStyle/>
          <a:p>
            <a:pPr algn="l" eaLnBrk="1" hangingPunct="1"/>
            <a:r>
              <a:rPr lang="pl-PL" altLang="pl-PL" dirty="0"/>
              <a:t>Kościelisko 10-12.IX.2024</a:t>
            </a:r>
          </a:p>
          <a:p>
            <a:pPr eaLnBrk="1" hangingPunct="1"/>
            <a:r>
              <a:rPr lang="pl-PL" altLang="pl-PL" b="1" dirty="0">
                <a:solidFill>
                  <a:srgbClr val="FF0000"/>
                </a:solidFill>
              </a:rPr>
              <a:t>Dziękuję za uwagę</a:t>
            </a:r>
          </a:p>
          <a:p>
            <a:pPr algn="r" eaLnBrk="1" hangingPunct="1"/>
            <a:r>
              <a:rPr lang="pl-PL" altLang="pl-PL" dirty="0"/>
              <a:t>Tomasz Zdun</a:t>
            </a:r>
          </a:p>
        </p:txBody>
      </p:sp>
      <p:grpSp>
        <p:nvGrpSpPr>
          <p:cNvPr id="5" name="LogoPlans"/>
          <p:cNvGrpSpPr/>
          <p:nvPr/>
        </p:nvGrpSpPr>
        <p:grpSpPr>
          <a:xfrm>
            <a:off x="1308070" y="286193"/>
            <a:ext cx="2298700" cy="1189038"/>
            <a:chOff x="1308070" y="286193"/>
            <a:chExt cx="2298700" cy="1189038"/>
          </a:xfrm>
        </p:grpSpPr>
        <p:sp>
          <p:nvSpPr>
            <p:cNvPr id="2" name="Rectangle 7"/>
            <p:cNvSpPr>
              <a:spLocks noChangeArrowheads="1"/>
            </p:cNvSpPr>
            <p:nvPr/>
          </p:nvSpPr>
          <p:spPr bwMode="auto">
            <a:xfrm>
              <a:off x="1785908" y="286193"/>
              <a:ext cx="1820862" cy="822325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" name="Rectangle 8"/>
            <p:cNvSpPr>
              <a:spLocks noChangeArrowheads="1"/>
            </p:cNvSpPr>
            <p:nvPr/>
          </p:nvSpPr>
          <p:spPr bwMode="auto">
            <a:xfrm>
              <a:off x="1536670" y="460818"/>
              <a:ext cx="1943100" cy="854075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4" name="Text Box 9"/>
            <p:cNvSpPr txBox="1">
              <a:spLocks noChangeArrowheads="1"/>
            </p:cNvSpPr>
            <p:nvPr/>
          </p:nvSpPr>
          <p:spPr bwMode="auto">
            <a:xfrm>
              <a:off x="1308070" y="629093"/>
              <a:ext cx="2057400" cy="84613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pl-PL" sz="1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Plans Sp. z o.o.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pl-PL" altLang="pl-PL" sz="10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ul. Powstańców Śląskich 63 lok.16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pl-PL" altLang="pl-PL" sz="10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01-355 Warszawa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pl-PL" altLang="pl-PL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tel. 603 590 726</a:t>
              </a:r>
              <a:endParaRPr kumimoji="0" lang="pl-PL" altLang="pl-PL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175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Generacja rozproszona</a:t>
            </a:r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674FF114-96F6-AF0B-98EA-531B9612D2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093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2FB588FA-260A-8EB7-97E1-C9E8D4CAD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882" y="1020271"/>
            <a:ext cx="8095118" cy="426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32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8F039896-FD2A-B761-DFAB-A53B2F666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303" y="1457325"/>
            <a:ext cx="4293394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04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367DC9F-D5F7-2144-AEFA-0A6F5D317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356" y="1085850"/>
            <a:ext cx="7091850" cy="422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6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C163F348-A08B-9FA3-39DE-7295335AA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484" y="1171575"/>
            <a:ext cx="7610909" cy="400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2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Plik </a:t>
            </a:r>
            <a:r>
              <a:rPr lang="pl-PL" dirty="0" err="1"/>
              <a:t>Plans.his</a:t>
            </a:r>
            <a:endParaRPr lang="pl-PL" dirty="0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674FF114-96F6-AF0B-98EA-531B9612D2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900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2AFA1532-86B1-D867-4DCD-9A4E110EE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758" y="861654"/>
            <a:ext cx="5808123" cy="458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3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C673933B-CEDA-E127-062E-432C8CBB7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43784"/>
            <a:ext cx="6048672" cy="557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6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rwia2006">
  <a:themeElements>
    <a:clrScheme name="Karwia20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rwia20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arwia20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rwia20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rwia20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rwia20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rwia20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rwia20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rwia20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rwia20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rwia20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rwia20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rwia20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rwia20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10908</TotalTime>
  <Words>74</Words>
  <Application>Microsoft Office PowerPoint</Application>
  <PresentationFormat>Pokaz na ekranie (4:3)</PresentationFormat>
  <Paragraphs>17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5" baseType="lpstr">
      <vt:lpstr>Arial</vt:lpstr>
      <vt:lpstr>Calibri</vt:lpstr>
      <vt:lpstr>Karwia2006</vt:lpstr>
      <vt:lpstr>Nowe funkcje w programie Plans </vt:lpstr>
      <vt:lpstr>Generacja rozproszona</vt:lpstr>
      <vt:lpstr>Prezentacja programu PowerPoint</vt:lpstr>
      <vt:lpstr>Prezentacja programu PowerPoint</vt:lpstr>
      <vt:lpstr>Prezentacja programu PowerPoint</vt:lpstr>
      <vt:lpstr>Prezentacja programu PowerPoint</vt:lpstr>
      <vt:lpstr>Plik Plans.his</vt:lpstr>
      <vt:lpstr>Prezentacja programu PowerPoint</vt:lpstr>
      <vt:lpstr>Prezentacja programu PowerPoint</vt:lpstr>
      <vt:lpstr>Reguła N-X</vt:lpstr>
      <vt:lpstr>Prezentacja programu PowerPoint</vt:lpstr>
      <vt:lpstr>Warsztaty użytkowników  programu PLANS</vt:lpstr>
    </vt:vector>
  </TitlesOfParts>
  <Company>Plans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Nowa stacja</dc:title>
  <dc:creator>Tomek</dc:creator>
  <cp:lastModifiedBy>Tomasz Zdun</cp:lastModifiedBy>
  <cp:revision>124</cp:revision>
  <dcterms:created xsi:type="dcterms:W3CDTF">2014-09-12T10:17:24Z</dcterms:created>
  <dcterms:modified xsi:type="dcterms:W3CDTF">2024-09-10T15:31:25Z</dcterms:modified>
</cp:coreProperties>
</file>